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4"/>
  </p:sldMasterIdLst>
  <p:notesMasterIdLst>
    <p:notesMasterId r:id="rId40"/>
  </p:notesMasterIdLst>
  <p:sldIdLst>
    <p:sldId id="265" r:id="rId5"/>
    <p:sldId id="266" r:id="rId6"/>
    <p:sldId id="268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5" r:id="rId25"/>
    <p:sldId id="296" r:id="rId26"/>
    <p:sldId id="286" r:id="rId27"/>
    <p:sldId id="404" r:id="rId28"/>
    <p:sldId id="40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7" r:id="rId38"/>
    <p:sldId id="403" r:id="rId3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C130B4-994B-464C-93C9-2B7AF008A444}" v="61" dt="2018-11-22T06:33:35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79" autoAdjust="0"/>
  </p:normalViewPr>
  <p:slideViewPr>
    <p:cSldViewPr>
      <p:cViewPr varScale="1">
        <p:scale>
          <a:sx n="82" d="100"/>
          <a:sy n="82" d="100"/>
        </p:scale>
        <p:origin x="600" y="4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876283CB-5E50-4A70-BBEA-22B5C7183C7C}"/>
    <pc:docChg chg="undo custSel mod addSld delSld modSld modMainMaster">
      <pc:chgData name="Xin Zou" userId="260b9726081dae15" providerId="LiveId" clId="{876283CB-5E50-4A70-BBEA-22B5C7183C7C}" dt="2018-10-07T05:09:44.464" v="359"/>
      <pc:docMkLst>
        <pc:docMk/>
      </pc:docMkLst>
      <pc:sldChg chg="modSp">
        <pc:chgData name="Xin Zou" userId="260b9726081dae15" providerId="LiveId" clId="{876283CB-5E50-4A70-BBEA-22B5C7183C7C}" dt="2018-10-07T04:44:41.949" v="99"/>
        <pc:sldMkLst>
          <pc:docMk/>
          <pc:sldMk cId="0" sldId="265"/>
        </pc:sldMkLst>
        <pc:spChg chg="mod">
          <ac:chgData name="Xin Zou" userId="260b9726081dae15" providerId="LiveId" clId="{876283CB-5E50-4A70-BBEA-22B5C7183C7C}" dt="2018-10-07T04:44:41.949" v="99"/>
          <ac:spMkLst>
            <pc:docMk/>
            <pc:sldMk cId="0" sldId="265"/>
            <ac:spMk id="6146" creationId="{00000000-0000-0000-0000-000000000000}"/>
          </ac:spMkLst>
        </pc:spChg>
        <pc:spChg chg="mod">
          <ac:chgData name="Xin Zou" userId="260b9726081dae15" providerId="LiveId" clId="{876283CB-5E50-4A70-BBEA-22B5C7183C7C}" dt="2018-10-07T04:40:25.172" v="44" actId="2711"/>
          <ac:spMkLst>
            <pc:docMk/>
            <pc:sldMk cId="0" sldId="265"/>
            <ac:spMk id="6147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2492707462" sldId="266"/>
        </pc:sldMkLst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3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8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9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10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k cId="2492707462" sldId="266"/>
            <ac:spMk id="11" creationId="{00000000-0000-0000-0000-000000000000}"/>
          </ac:spMkLst>
        </pc:spChg>
        <pc:picChg chg="mod">
          <ac:chgData name="Xin Zou" userId="260b9726081dae15" providerId="LiveId" clId="{876283CB-5E50-4A70-BBEA-22B5C7183C7C}" dt="2018-10-07T04:39:58.445" v="0"/>
          <ac:picMkLst>
            <pc:docMk/>
            <pc:sldMk cId="2492707462" sldId="266"/>
            <ac:picMk id="1031" creationId="{00000000-0000-0000-0000-000000000000}"/>
          </ac:picMkLst>
        </pc:picChg>
        <pc:picChg chg="mod">
          <ac:chgData name="Xin Zou" userId="260b9726081dae15" providerId="LiveId" clId="{876283CB-5E50-4A70-BBEA-22B5C7183C7C}" dt="2018-10-07T04:39:58.445" v="0"/>
          <ac:picMkLst>
            <pc:docMk/>
            <pc:sldMk cId="2492707462" sldId="266"/>
            <ac:picMk id="1032" creationId="{00000000-0000-0000-0000-000000000000}"/>
          </ac:picMkLst>
        </pc:picChg>
        <pc:picChg chg="mod">
          <ac:chgData name="Xin Zou" userId="260b9726081dae15" providerId="LiveId" clId="{876283CB-5E50-4A70-BBEA-22B5C7183C7C}" dt="2018-10-07T04:39:58.445" v="0"/>
          <ac:picMkLst>
            <pc:docMk/>
            <pc:sldMk cId="2492707462" sldId="266"/>
            <ac:picMk id="1033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971469610" sldId="267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971469610" sldId="267"/>
            <ac:picMk id="4" creationId="{00000000-0000-0000-0000-000000000000}"/>
          </ac:picMkLst>
        </pc:picChg>
      </pc:sldChg>
      <pc:sldChg chg="addSp delSp modSp mod setBg">
        <pc:chgData name="Xin Zou" userId="260b9726081dae15" providerId="LiveId" clId="{876283CB-5E50-4A70-BBEA-22B5C7183C7C}" dt="2018-10-07T04:47:12.328" v="116" actId="26606"/>
        <pc:sldMkLst>
          <pc:docMk/>
          <pc:sldMk cId="1647137965" sldId="268"/>
        </pc:sldMkLst>
        <pc:spChg chg="mod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3" creationId="{00000000-0000-0000-0000-000000000000}"/>
          </ac:spMkLst>
        </pc:spChg>
        <pc:spChg chg="add del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9" creationId="{97E60398-905F-436C-AB6F-00D742F6258D}"/>
          </ac:spMkLst>
        </pc:spChg>
        <pc:spChg chg="add">
          <ac:chgData name="Xin Zou" userId="260b9726081dae15" providerId="LiveId" clId="{876283CB-5E50-4A70-BBEA-22B5C7183C7C}" dt="2018-10-07T04:47:12.328" v="116" actId="26606"/>
          <ac:spMkLst>
            <pc:docMk/>
            <pc:sldMk cId="1647137965" sldId="268"/>
            <ac:spMk id="14" creationId="{229B61F6-561C-44B1-809D-51A2F295F329}"/>
          </ac:spMkLst>
        </pc:spChg>
        <pc:picChg chg="add mod ord">
          <ac:chgData name="Xin Zou" userId="260b9726081dae15" providerId="LiveId" clId="{876283CB-5E50-4A70-BBEA-22B5C7183C7C}" dt="2018-10-07T04:47:12.328" v="116" actId="26606"/>
          <ac:picMkLst>
            <pc:docMk/>
            <pc:sldMk cId="1647137965" sldId="268"/>
            <ac:picMk id="4" creationId="{9EFACAC1-6F04-4497-88F8-5593BBCB3A56}"/>
          </ac:picMkLst>
        </pc:picChg>
      </pc:sldChg>
      <pc:sldChg chg="addSp modSp mod setBg setClrOvrMap">
        <pc:chgData name="Xin Zou" userId="260b9726081dae15" providerId="LiveId" clId="{876283CB-5E50-4A70-BBEA-22B5C7183C7C}" dt="2018-10-07T04:47:56.904" v="118" actId="26606"/>
        <pc:sldMkLst>
          <pc:docMk/>
          <pc:sldMk cId="1363423437" sldId="269"/>
        </pc:sldMkLst>
        <pc:spChg chg="mo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3" creationId="{00000000-0000-0000-0000-000000000000}"/>
          </ac:spMkLst>
        </pc:spChg>
        <pc:spChg chg="ad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9" creationId="{05325879-C4B2-475E-B853-DC8F21A63351}"/>
          </ac:spMkLst>
        </pc:spChg>
        <pc:spChg chg="add">
          <ac:chgData name="Xin Zou" userId="260b9726081dae15" providerId="LiveId" clId="{876283CB-5E50-4A70-BBEA-22B5C7183C7C}" dt="2018-10-07T04:47:56.904" v="118" actId="26606"/>
          <ac:spMkLst>
            <pc:docMk/>
            <pc:sldMk cId="1363423437" sldId="269"/>
            <ac:spMk id="11" creationId="{012C085F-3B19-420D-902A-B55695F5036C}"/>
          </ac:spMkLst>
        </pc:spChg>
        <pc:picChg chg="add mod">
          <ac:chgData name="Xin Zou" userId="260b9726081dae15" providerId="LiveId" clId="{876283CB-5E50-4A70-BBEA-22B5C7183C7C}" dt="2018-10-07T04:47:56.904" v="118" actId="26606"/>
          <ac:picMkLst>
            <pc:docMk/>
            <pc:sldMk cId="1363423437" sldId="269"/>
            <ac:picMk id="4" creationId="{6C09F79B-ED5D-4799-9712-B524E15AD4B9}"/>
          </ac:picMkLst>
        </pc:picChg>
      </pc:sldChg>
      <pc:sldChg chg="modSp del">
        <pc:chgData name="Xin Zou" userId="260b9726081dae15" providerId="LiveId" clId="{876283CB-5E50-4A70-BBEA-22B5C7183C7C}" dt="2018-10-07T04:48:04.572" v="119" actId="2696"/>
        <pc:sldMkLst>
          <pc:docMk/>
          <pc:sldMk cId="3492703741" sldId="270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492703741" sldId="270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43:55.783" v="53" actId="27636"/>
        <pc:sldMkLst>
          <pc:docMk/>
          <pc:sldMk cId="2394086627" sldId="271"/>
        </pc:sldMkLst>
        <pc:spChg chg="mod">
          <ac:chgData name="Xin Zou" userId="260b9726081dae15" providerId="LiveId" clId="{876283CB-5E50-4A70-BBEA-22B5C7183C7C}" dt="2018-10-07T04:43:55.783" v="53" actId="27636"/>
          <ac:spMkLst>
            <pc:docMk/>
            <pc:sldMk cId="2394086627" sldId="271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3711732931" sldId="272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711732931" sldId="272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48:24.898" v="124" actId="20577"/>
        <pc:sldMkLst>
          <pc:docMk/>
          <pc:sldMk cId="4022770872" sldId="273"/>
        </pc:sldMkLst>
        <pc:spChg chg="mod">
          <ac:chgData name="Xin Zou" userId="260b9726081dae15" providerId="LiveId" clId="{876283CB-5E50-4A70-BBEA-22B5C7183C7C}" dt="2018-10-07T04:48:24.898" v="124" actId="20577"/>
          <ac:spMkLst>
            <pc:docMk/>
            <pc:sldMk cId="4022770872" sldId="273"/>
            <ac:spMk id="3" creationId="{00000000-0000-0000-0000-000000000000}"/>
          </ac:spMkLst>
        </pc:spChg>
      </pc:sldChg>
      <pc:sldChg chg="addSp delSp modSp mod setBg setClrOvrMap">
        <pc:chgData name="Xin Zou" userId="260b9726081dae15" providerId="LiveId" clId="{876283CB-5E50-4A70-BBEA-22B5C7183C7C}" dt="2018-10-07T04:49:56.130" v="270"/>
        <pc:sldMkLst>
          <pc:docMk/>
          <pc:sldMk cId="607087651" sldId="274"/>
        </pc:sldMkLst>
        <pc:spChg chg="mod">
          <ac:chgData name="Xin Zou" userId="260b9726081dae15" providerId="LiveId" clId="{876283CB-5E50-4A70-BBEA-22B5C7183C7C}" dt="2018-10-07T04:48:39.419" v="125" actId="26606"/>
          <ac:spMkLst>
            <pc:docMk/>
            <pc:sldMk cId="607087651" sldId="274"/>
            <ac:spMk id="2" creationId="{00000000-0000-0000-0000-000000000000}"/>
          </ac:spMkLst>
        </pc:spChg>
        <pc:spChg chg="add mod">
          <ac:chgData name="Xin Zou" userId="260b9726081dae15" providerId="LiveId" clId="{876283CB-5E50-4A70-BBEA-22B5C7183C7C}" dt="2018-10-07T04:49:56.130" v="270"/>
          <ac:spMkLst>
            <pc:docMk/>
            <pc:sldMk cId="607087651" sldId="274"/>
            <ac:spMk id="9" creationId="{305854EB-92F6-4C9D-A3D0-BD1FBCBE3C56}"/>
          </ac:spMkLst>
        </pc:spChg>
        <pc:spChg chg="add">
          <ac:chgData name="Xin Zou" userId="260b9726081dae15" providerId="LiveId" clId="{876283CB-5E50-4A70-BBEA-22B5C7183C7C}" dt="2018-10-07T04:48:39.419" v="125" actId="26606"/>
          <ac:spMkLst>
            <pc:docMk/>
            <pc:sldMk cId="607087651" sldId="274"/>
            <ac:spMk id="12" creationId="{05325879-C4B2-475E-B853-DC8F21A63351}"/>
          </ac:spMkLst>
        </pc:spChg>
        <pc:spChg chg="add">
          <ac:chgData name="Xin Zou" userId="260b9726081dae15" providerId="LiveId" clId="{876283CB-5E50-4A70-BBEA-22B5C7183C7C}" dt="2018-10-07T04:48:39.419" v="125" actId="26606"/>
          <ac:spMkLst>
            <pc:docMk/>
            <pc:sldMk cId="607087651" sldId="274"/>
            <ac:spMk id="14" creationId="{012C085F-3B19-420D-902A-B55695F5036C}"/>
          </ac:spMkLst>
        </pc:spChg>
        <pc:picChg chg="del mod">
          <ac:chgData name="Xin Zou" userId="260b9726081dae15" providerId="LiveId" clId="{876283CB-5E50-4A70-BBEA-22B5C7183C7C}" dt="2018-10-07T04:48:39.419" v="125" actId="26606"/>
          <ac:picMkLst>
            <pc:docMk/>
            <pc:sldMk cId="607087651" sldId="274"/>
            <ac:picMk id="4" creationId="{00000000-0000-0000-0000-000000000000}"/>
          </ac:picMkLst>
        </pc:picChg>
        <pc:picChg chg="add">
          <ac:chgData name="Xin Zou" userId="260b9726081dae15" providerId="LiveId" clId="{876283CB-5E50-4A70-BBEA-22B5C7183C7C}" dt="2018-10-07T04:48:39.419" v="125" actId="26606"/>
          <ac:picMkLst>
            <pc:docMk/>
            <pc:sldMk cId="607087651" sldId="274"/>
            <ac:picMk id="7" creationId="{00000000-0000-0000-0000-000000000000}"/>
          </ac:picMkLst>
        </pc:picChg>
      </pc:sldChg>
      <pc:sldChg chg="addSp delSp modSp mod setBg setClrOvrMap">
        <pc:chgData name="Xin Zou" userId="260b9726081dae15" providerId="LiveId" clId="{876283CB-5E50-4A70-BBEA-22B5C7183C7C}" dt="2018-10-07T04:50:14.687" v="277" actId="20577"/>
        <pc:sldMkLst>
          <pc:docMk/>
          <pc:sldMk cId="2279393299" sldId="275"/>
        </pc:sldMkLst>
        <pc:spChg chg="mod">
          <ac:chgData name="Xin Zou" userId="260b9726081dae15" providerId="LiveId" clId="{876283CB-5E50-4A70-BBEA-22B5C7183C7C}" dt="2018-10-07T04:50:06.445" v="273" actId="26606"/>
          <ac:spMkLst>
            <pc:docMk/>
            <pc:sldMk cId="2279393299" sldId="275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50:14.687" v="277" actId="20577"/>
          <ac:spMkLst>
            <pc:docMk/>
            <pc:sldMk cId="2279393299" sldId="275"/>
            <ac:spMk id="3" creationId="{00000000-0000-0000-0000-000000000000}"/>
          </ac:spMkLst>
        </pc:spChg>
        <pc:spChg chg="add del">
          <ac:chgData name="Xin Zou" userId="260b9726081dae15" providerId="LiveId" clId="{876283CB-5E50-4A70-BBEA-22B5C7183C7C}" dt="2018-10-07T04:50:06.394" v="272" actId="26606"/>
          <ac:spMkLst>
            <pc:docMk/>
            <pc:sldMk cId="2279393299" sldId="275"/>
            <ac:spMk id="9" creationId="{97E60398-905F-436C-AB6F-00D742F6258D}"/>
          </ac:spMkLst>
        </pc:spChg>
        <pc:spChg chg="add">
          <ac:chgData name="Xin Zou" userId="260b9726081dae15" providerId="LiveId" clId="{876283CB-5E50-4A70-BBEA-22B5C7183C7C}" dt="2018-10-07T04:50:06.445" v="273" actId="26606"/>
          <ac:spMkLst>
            <pc:docMk/>
            <pc:sldMk cId="2279393299" sldId="275"/>
            <ac:spMk id="11" creationId="{012C085F-3B19-420D-902A-B55695F5036C}"/>
          </ac:spMkLst>
        </pc:spChg>
        <pc:spChg chg="add">
          <ac:chgData name="Xin Zou" userId="260b9726081dae15" providerId="LiveId" clId="{876283CB-5E50-4A70-BBEA-22B5C7183C7C}" dt="2018-10-07T04:50:06.445" v="273" actId="26606"/>
          <ac:spMkLst>
            <pc:docMk/>
            <pc:sldMk cId="2279393299" sldId="275"/>
            <ac:spMk id="12" creationId="{05325879-C4B2-475E-B853-DC8F21A63351}"/>
          </ac:spMkLst>
        </pc:spChg>
        <pc:picChg chg="mod ord">
          <ac:chgData name="Xin Zou" userId="260b9726081dae15" providerId="LiveId" clId="{876283CB-5E50-4A70-BBEA-22B5C7183C7C}" dt="2018-10-07T04:50:06.445" v="273" actId="26606"/>
          <ac:picMkLst>
            <pc:docMk/>
            <pc:sldMk cId="2279393299" sldId="275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2029407218" sldId="277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2029407218" sldId="277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9.530" v="2" actId="27636"/>
        <pc:sldMkLst>
          <pc:docMk/>
          <pc:sldMk cId="400579568" sldId="278"/>
        </pc:sldMkLst>
        <pc:spChg chg="mod">
          <ac:chgData name="Xin Zou" userId="260b9726081dae15" providerId="LiveId" clId="{876283CB-5E50-4A70-BBEA-22B5C7183C7C}" dt="2018-10-07T04:39:59.530" v="2" actId="27636"/>
          <ac:spMkLst>
            <pc:docMk/>
            <pc:sldMk cId="400579568" sldId="278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50:53.103" v="280"/>
        <pc:sldMkLst>
          <pc:docMk/>
          <pc:sldMk cId="2970038285" sldId="279"/>
        </pc:sldMkLst>
        <pc:spChg chg="mod">
          <ac:chgData name="Xin Zou" userId="260b9726081dae15" providerId="LiveId" clId="{876283CB-5E50-4A70-BBEA-22B5C7183C7C}" dt="2018-10-07T04:50:53.103" v="280"/>
          <ac:spMkLst>
            <pc:docMk/>
            <pc:sldMk cId="2970038285" sldId="279"/>
            <ac:spMk id="6" creationId="{00000000-0000-0000-0000-000000000000}"/>
          </ac:spMkLst>
        </pc:spChg>
        <pc:picChg chg="mod">
          <ac:chgData name="Xin Zou" userId="260b9726081dae15" providerId="LiveId" clId="{876283CB-5E50-4A70-BBEA-22B5C7183C7C}" dt="2018-10-07T04:39:58.445" v="0"/>
          <ac:picMkLst>
            <pc:docMk/>
            <pc:sldMk cId="2970038285" sldId="279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3488793909" sldId="280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488793909" sldId="280"/>
            <ac:picMk id="4" creationId="{00000000-0000-0000-0000-000000000000}"/>
          </ac:picMkLst>
        </pc:picChg>
        <pc:picChg chg="mod">
          <ac:chgData name="Xin Zou" userId="260b9726081dae15" providerId="LiveId" clId="{876283CB-5E50-4A70-BBEA-22B5C7183C7C}" dt="2018-10-07T04:39:58.445" v="0"/>
          <ac:picMkLst>
            <pc:docMk/>
            <pc:sldMk cId="3488793909" sldId="280"/>
            <ac:picMk id="5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43:55.908" v="55" actId="27636"/>
        <pc:sldMkLst>
          <pc:docMk/>
          <pc:sldMk cId="4246499423" sldId="281"/>
        </pc:sldMkLst>
        <pc:spChg chg="mod">
          <ac:chgData name="Xin Zou" userId="260b9726081dae15" providerId="LiveId" clId="{876283CB-5E50-4A70-BBEA-22B5C7183C7C}" dt="2018-10-07T04:43:55.908" v="55" actId="27636"/>
          <ac:spMkLst>
            <pc:docMk/>
            <pc:sldMk cId="4246499423" sldId="281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43:55.931" v="56" actId="27636"/>
        <pc:sldMkLst>
          <pc:docMk/>
          <pc:sldMk cId="1787544334" sldId="282"/>
        </pc:sldMkLst>
        <pc:spChg chg="mod">
          <ac:chgData name="Xin Zou" userId="260b9726081dae15" providerId="LiveId" clId="{876283CB-5E50-4A70-BBEA-22B5C7183C7C}" dt="2018-10-07T04:43:55.931" v="56" actId="27636"/>
          <ac:spMkLst>
            <pc:docMk/>
            <pc:sldMk cId="1787544334" sldId="282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591444803" sldId="283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591444803" sldId="283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3881566578" sldId="284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3881566578" sldId="284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2251022067" sldId="285"/>
        </pc:sldMkLst>
        <pc:graphicFrameChg chg="mod">
          <ac:chgData name="Xin Zou" userId="260b9726081dae15" providerId="LiveId" clId="{876283CB-5E50-4A70-BBEA-22B5C7183C7C}" dt="2018-10-07T04:39:58.445" v="0"/>
          <ac:graphicFrameMkLst>
            <pc:docMk/>
            <pc:sldMk cId="2251022067" sldId="285"/>
            <ac:graphicFrameMk id="16" creationId="{00000000-0000-0000-0000-000000000000}"/>
          </ac:graphicFrameMkLst>
        </pc:graphicFrameChg>
        <pc:graphicFrameChg chg="mod">
          <ac:chgData name="Xin Zou" userId="260b9726081dae15" providerId="LiveId" clId="{876283CB-5E50-4A70-BBEA-22B5C7183C7C}" dt="2018-10-07T04:39:58.445" v="0"/>
          <ac:graphicFrameMkLst>
            <pc:docMk/>
            <pc:sldMk cId="2251022067" sldId="285"/>
            <ac:graphicFrameMk id="17" creationId="{00000000-0000-0000-0000-000000000000}"/>
          </ac:graphicFrameMkLst>
        </pc:graphicFrameChg>
      </pc:sldChg>
      <pc:sldChg chg="addSp modSp mod setBg">
        <pc:chgData name="Xin Zou" userId="260b9726081dae15" providerId="LiveId" clId="{876283CB-5E50-4A70-BBEA-22B5C7183C7C}" dt="2018-10-07T05:08:28.410" v="320" actId="1076"/>
        <pc:sldMkLst>
          <pc:docMk/>
          <pc:sldMk cId="501809416" sldId="286"/>
        </pc:sldMkLst>
        <pc:spChg chg="mo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2" creationId="{00000000-0000-0000-0000-000000000000}"/>
          </ac:spMkLst>
        </pc:spChg>
        <pc:spChg chg="mod or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3" creationId="{00000000-0000-0000-0000-000000000000}"/>
          </ac:spMkLst>
        </pc:spChg>
        <pc:spChg chg="ad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9" creationId="{0F164E5A-ABC0-4A97-86CA-5F7C26615F3C}"/>
          </ac:spMkLst>
        </pc:spChg>
        <pc:spChg chg="add">
          <ac:chgData name="Xin Zou" userId="260b9726081dae15" providerId="LiveId" clId="{876283CB-5E50-4A70-BBEA-22B5C7183C7C}" dt="2018-10-07T05:08:19.266" v="318" actId="26606"/>
          <ac:spMkLst>
            <pc:docMk/>
            <pc:sldMk cId="501809416" sldId="286"/>
            <ac:spMk id="11" creationId="{C2393E8D-D10F-4FE1-AC21-8B44BEB50089}"/>
          </ac:spMkLst>
        </pc:spChg>
        <pc:picChg chg="add mod">
          <ac:chgData name="Xin Zou" userId="260b9726081dae15" providerId="LiveId" clId="{876283CB-5E50-4A70-BBEA-22B5C7183C7C}" dt="2018-10-07T05:08:28.410" v="320" actId="1076"/>
          <ac:picMkLst>
            <pc:docMk/>
            <pc:sldMk cId="501809416" sldId="286"/>
            <ac:picMk id="4" creationId="{098364D5-3043-41C4-952B-0DD5B77F8135}"/>
          </ac:picMkLst>
        </pc:picChg>
      </pc:sldChg>
      <pc:sldChg chg="modSp">
        <pc:chgData name="Xin Zou" userId="260b9726081dae15" providerId="LiveId" clId="{876283CB-5E50-4A70-BBEA-22B5C7183C7C}" dt="2018-10-07T05:08:46.514" v="356"/>
        <pc:sldMkLst>
          <pc:docMk/>
          <pc:sldMk cId="3574983806" sldId="287"/>
        </pc:sldMkLst>
        <pc:spChg chg="mod">
          <ac:chgData name="Xin Zou" userId="260b9726081dae15" providerId="LiveId" clId="{876283CB-5E50-4A70-BBEA-22B5C7183C7C}" dt="2018-10-07T05:08:46.514" v="356"/>
          <ac:spMkLst>
            <pc:docMk/>
            <pc:sldMk cId="3574983806" sldId="287"/>
            <ac:spMk id="2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43:56.106" v="58" actId="27636"/>
        <pc:sldMkLst>
          <pc:docMk/>
          <pc:sldMk cId="3475590959" sldId="288"/>
        </pc:sldMkLst>
        <pc:spChg chg="mod">
          <ac:chgData name="Xin Zou" userId="260b9726081dae15" providerId="LiveId" clId="{876283CB-5E50-4A70-BBEA-22B5C7183C7C}" dt="2018-10-07T04:43:56.106" v="58" actId="27636"/>
          <ac:spMkLst>
            <pc:docMk/>
            <pc:sldMk cId="3475590959" sldId="288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39:58.445" v="0"/>
        <pc:sldMkLst>
          <pc:docMk/>
          <pc:sldMk cId="954887038" sldId="289"/>
        </pc:sldMkLst>
        <pc:picChg chg="mod">
          <ac:chgData name="Xin Zou" userId="260b9726081dae15" providerId="LiveId" clId="{876283CB-5E50-4A70-BBEA-22B5C7183C7C}" dt="2018-10-07T04:39:58.445" v="0"/>
          <ac:picMkLst>
            <pc:docMk/>
            <pc:sldMk cId="954887038" sldId="289"/>
            <ac:picMk id="4" creationId="{00000000-0000-0000-0000-000000000000}"/>
          </ac:picMkLst>
        </pc:picChg>
      </pc:sldChg>
      <pc:sldChg chg="modSp">
        <pc:chgData name="Xin Zou" userId="260b9726081dae15" providerId="LiveId" clId="{876283CB-5E50-4A70-BBEA-22B5C7183C7C}" dt="2018-10-07T04:39:59.684" v="5" actId="27636"/>
        <pc:sldMkLst>
          <pc:docMk/>
          <pc:sldMk cId="1442598048" sldId="293"/>
        </pc:sldMkLst>
        <pc:spChg chg="mod">
          <ac:chgData name="Xin Zou" userId="260b9726081dae15" providerId="LiveId" clId="{876283CB-5E50-4A70-BBEA-22B5C7183C7C}" dt="2018-10-07T04:39:59.684" v="5" actId="27636"/>
          <ac:spMkLst>
            <pc:docMk/>
            <pc:sldMk cId="1442598048" sldId="293"/>
            <ac:spMk id="3" creationId="{00000000-0000-0000-0000-000000000000}"/>
          </ac:spMkLst>
        </pc:spChg>
      </pc:sldChg>
      <pc:sldChg chg="modSp">
        <pc:chgData name="Xin Zou" userId="260b9726081dae15" providerId="LiveId" clId="{876283CB-5E50-4A70-BBEA-22B5C7183C7C}" dt="2018-10-07T04:42:15.935" v="48" actId="20577"/>
        <pc:sldMkLst>
          <pc:docMk/>
          <pc:sldMk cId="1606906706" sldId="295"/>
        </pc:sldMkLst>
        <pc:spChg chg="mod">
          <ac:chgData name="Xin Zou" userId="260b9726081dae15" providerId="LiveId" clId="{876283CB-5E50-4A70-BBEA-22B5C7183C7C}" dt="2018-10-07T04:42:15.935" v="48" actId="20577"/>
          <ac:spMkLst>
            <pc:docMk/>
            <pc:sldMk cId="1606906706" sldId="295"/>
            <ac:spMk id="3" creationId="{00000000-0000-0000-0000-000000000000}"/>
          </ac:spMkLst>
        </pc:spChg>
      </pc:sldChg>
      <pc:sldChg chg="modSp mod setBg">
        <pc:chgData name="Xin Zou" userId="260b9726081dae15" providerId="LiveId" clId="{876283CB-5E50-4A70-BBEA-22B5C7183C7C}" dt="2018-10-07T04:52:28.835" v="316" actId="20577"/>
        <pc:sldMkLst>
          <pc:docMk/>
          <pc:sldMk cId="4289991573" sldId="296"/>
        </pc:sldMkLst>
        <pc:spChg chg="mod">
          <ac:chgData name="Xin Zou" userId="260b9726081dae15" providerId="LiveId" clId="{876283CB-5E50-4A70-BBEA-22B5C7183C7C}" dt="2018-10-07T04:51:40.360" v="281" actId="26606"/>
          <ac:spMkLst>
            <pc:docMk/>
            <pc:sldMk cId="4289991573" sldId="296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52:28.835" v="316" actId="20577"/>
          <ac:spMkLst>
            <pc:docMk/>
            <pc:sldMk cId="4289991573" sldId="296"/>
            <ac:spMk id="3" creationId="{00000000-0000-0000-0000-000000000000}"/>
          </ac:spMkLst>
        </pc:spChg>
        <pc:picChg chg="mod">
          <ac:chgData name="Xin Zou" userId="260b9726081dae15" providerId="LiveId" clId="{876283CB-5E50-4A70-BBEA-22B5C7183C7C}" dt="2018-10-07T04:51:40.360" v="281" actId="26606"/>
          <ac:picMkLst>
            <pc:docMk/>
            <pc:sldMk cId="4289991573" sldId="296"/>
            <ac:picMk id="4" creationId="{00000000-0000-0000-0000-000000000000}"/>
          </ac:picMkLst>
        </pc:picChg>
      </pc:sldChg>
      <pc:sldChg chg="modSp mod setBg">
        <pc:chgData name="Xin Zou" userId="260b9726081dae15" providerId="LiveId" clId="{876283CB-5E50-4A70-BBEA-22B5C7183C7C}" dt="2018-10-07T04:44:15.491" v="67" actId="20577"/>
        <pc:sldMkLst>
          <pc:docMk/>
          <pc:sldMk cId="663357655" sldId="297"/>
        </pc:sldMkLst>
        <pc:spChg chg="mod">
          <ac:chgData name="Xin Zou" userId="260b9726081dae15" providerId="LiveId" clId="{876283CB-5E50-4A70-BBEA-22B5C7183C7C}" dt="2018-10-07T04:44:04.399" v="59" actId="26606"/>
          <ac:spMkLst>
            <pc:docMk/>
            <pc:sldMk cId="663357655" sldId="297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44:15.491" v="67" actId="20577"/>
          <ac:spMkLst>
            <pc:docMk/>
            <pc:sldMk cId="663357655" sldId="297"/>
            <ac:spMk id="3" creationId="{00000000-0000-0000-0000-000000000000}"/>
          </ac:spMkLst>
        </pc:spChg>
        <pc:picChg chg="mod">
          <ac:chgData name="Xin Zou" userId="260b9726081dae15" providerId="LiveId" clId="{876283CB-5E50-4A70-BBEA-22B5C7183C7C}" dt="2018-10-07T04:44:04.399" v="59" actId="26606"/>
          <ac:picMkLst>
            <pc:docMk/>
            <pc:sldMk cId="663357655" sldId="297"/>
            <ac:picMk id="4" creationId="{00000000-0000-0000-0000-000000000000}"/>
          </ac:picMkLst>
        </pc:picChg>
      </pc:sldChg>
      <pc:sldChg chg="add del">
        <pc:chgData name="Xin Zou" userId="260b9726081dae15" providerId="LiveId" clId="{876283CB-5E50-4A70-BBEA-22B5C7183C7C}" dt="2018-10-07T04:43:43.244" v="51"/>
        <pc:sldMkLst>
          <pc:docMk/>
          <pc:sldMk cId="2860858135" sldId="403"/>
        </pc:sldMkLst>
      </pc:sldChg>
      <pc:sldChg chg="addSp delSp modSp add">
        <pc:chgData name="Xin Zou" userId="260b9726081dae15" providerId="LiveId" clId="{876283CB-5E50-4A70-BBEA-22B5C7183C7C}" dt="2018-10-07T05:09:44.464" v="359"/>
        <pc:sldMkLst>
          <pc:docMk/>
          <pc:sldMk cId="2098766033" sldId="404"/>
        </pc:sldMkLst>
        <pc:spChg chg="mod">
          <ac:chgData name="Xin Zou" userId="260b9726081dae15" providerId="LiveId" clId="{876283CB-5E50-4A70-BBEA-22B5C7183C7C}" dt="2018-10-07T05:09:44.464" v="359"/>
          <ac:spMkLst>
            <pc:docMk/>
            <pc:sldMk cId="2098766033" sldId="404"/>
            <ac:spMk id="2" creationId="{A269194B-EA98-4543-B200-1374B311A9FF}"/>
          </ac:spMkLst>
        </pc:spChg>
        <pc:spChg chg="del">
          <ac:chgData name="Xin Zou" userId="260b9726081dae15" providerId="LiveId" clId="{876283CB-5E50-4A70-BBEA-22B5C7183C7C}" dt="2018-10-07T05:09:31.950" v="358"/>
          <ac:spMkLst>
            <pc:docMk/>
            <pc:sldMk cId="2098766033" sldId="404"/>
            <ac:spMk id="3" creationId="{255A9073-C5D0-4D04-AC1A-706FC704B6DE}"/>
          </ac:spMkLst>
        </pc:spChg>
        <pc:picChg chg="add mod">
          <ac:chgData name="Xin Zou" userId="260b9726081dae15" providerId="LiveId" clId="{876283CB-5E50-4A70-BBEA-22B5C7183C7C}" dt="2018-10-07T05:09:31.950" v="358"/>
          <ac:picMkLst>
            <pc:docMk/>
            <pc:sldMk cId="2098766033" sldId="404"/>
            <ac:picMk id="4" creationId="{0E5C7A83-F7F0-459A-839A-2207DDA6EA27}"/>
          </ac:picMkLst>
        </pc:picChg>
      </pc:sldChg>
      <pc:sldMasterChg chg="modSp modSldLayout">
        <pc:chgData name="Xin Zou" userId="260b9726081dae15" providerId="LiveId" clId="{876283CB-5E50-4A70-BBEA-22B5C7183C7C}" dt="2018-10-07T04:39:58.445" v="0"/>
        <pc:sldMasterMkLst>
          <pc:docMk/>
          <pc:sldMasterMk cId="3277598546" sldId="2147483858"/>
        </pc:sldMasterMkLst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2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3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4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5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6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7" creationId="{00000000-0000-0000-0000-000000000000}"/>
          </ac:spMkLst>
        </pc:spChg>
        <pc:spChg chg="mod">
          <ac:chgData name="Xin Zou" userId="260b9726081dae15" providerId="LiveId" clId="{876283CB-5E50-4A70-BBEA-22B5C7183C7C}" dt="2018-10-07T04:39:58.445" v="0"/>
          <ac:spMkLst>
            <pc:docMk/>
            <pc:sldMasterMk cId="3277598546" sldId="2147483858"/>
            <ac:spMk id="10" creationId="{00000000-0000-0000-0000-000000000000}"/>
          </ac:spMkLst>
        </pc:sp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1392299582" sldId="2147483859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392299582" sldId="2147483859"/>
              <ac:spMk id="10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764355031" sldId="2147483860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764355031" sldId="2147483860"/>
              <ac:spMk id="2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1805360658" sldId="2147483861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05360658" sldId="2147483861"/>
              <ac:spMk id="12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796374931" sldId="2147483862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796374931" sldId="2147483862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796374931" sldId="2147483862"/>
              <ac:spMk id="4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347616335" sldId="2147483863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4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5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347616335" sldId="2147483863"/>
              <ac:spMk id="6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2247967276" sldId="2147483866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4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2247967276" sldId="2147483866"/>
              <ac:spMk id="12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4190407401" sldId="2147483867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4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5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6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7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9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4190407401" sldId="2147483867"/>
              <ac:spMk id="11" creationId="{00000000-0000-0000-0000-000000000000}"/>
            </ac:spMkLst>
          </pc:spChg>
        </pc:sldLayoutChg>
        <pc:sldLayoutChg chg="modSp">
          <pc:chgData name="Xin Zou" userId="260b9726081dae15" providerId="LiveId" clId="{876283CB-5E50-4A70-BBEA-22B5C7183C7C}" dt="2018-10-07T04:39:58.445" v="0"/>
          <pc:sldLayoutMkLst>
            <pc:docMk/>
            <pc:sldMasterMk cId="3277598546" sldId="2147483858"/>
            <pc:sldLayoutMk cId="1857555153" sldId="2147483869"/>
          </pc:sldLayoutMkLst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2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3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5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8" creationId="{00000000-0000-0000-0000-000000000000}"/>
            </ac:spMkLst>
          </pc:spChg>
          <pc:spChg chg="mod">
            <ac:chgData name="Xin Zou" userId="260b9726081dae15" providerId="LiveId" clId="{876283CB-5E50-4A70-BBEA-22B5C7183C7C}" dt="2018-10-07T04:39:58.445" v="0"/>
            <ac:spMkLst>
              <pc:docMk/>
              <pc:sldMasterMk cId="3277598546" sldId="2147483858"/>
              <pc:sldLayoutMk cId="1857555153" sldId="2147483869"/>
              <ac:spMk id="9" creationId="{00000000-0000-0000-0000-000000000000}"/>
            </ac:spMkLst>
          </pc:spChg>
        </pc:sldLayoutChg>
      </pc:sldMasterChg>
    </pc:docChg>
  </pc:docChgLst>
  <pc:docChgLst>
    <pc:chgData name="Xin Zou" userId="260b9726081dae15" providerId="LiveId" clId="{53C130B4-994B-464C-93C9-2B7AF008A444}"/>
    <pc:docChg chg="custSel addSld modSld">
      <pc:chgData name="Xin Zou" userId="260b9726081dae15" providerId="LiveId" clId="{53C130B4-994B-464C-93C9-2B7AF008A444}" dt="2018-11-22T06:33:35.685" v="234"/>
      <pc:docMkLst>
        <pc:docMk/>
      </pc:docMkLst>
      <pc:sldChg chg="modSp modNotesTx">
        <pc:chgData name="Xin Zou" userId="260b9726081dae15" providerId="LiveId" clId="{53C130B4-994B-464C-93C9-2B7AF008A444}" dt="2018-11-22T06:16:49.135" v="88" actId="20577"/>
        <pc:sldMkLst>
          <pc:docMk/>
          <pc:sldMk cId="2394086627" sldId="271"/>
        </pc:sldMkLst>
        <pc:spChg chg="mod">
          <ac:chgData name="Xin Zou" userId="260b9726081dae15" providerId="LiveId" clId="{53C130B4-994B-464C-93C9-2B7AF008A444}" dt="2018-11-22T06:16:15.560" v="3" actId="27636"/>
          <ac:spMkLst>
            <pc:docMk/>
            <pc:sldMk cId="2394086627" sldId="271"/>
            <ac:spMk id="3" creationId="{00000000-0000-0000-0000-000000000000}"/>
          </ac:spMkLst>
        </pc:spChg>
      </pc:sldChg>
      <pc:sldChg chg="modSp add">
        <pc:chgData name="Xin Zou" userId="260b9726081dae15" providerId="LiveId" clId="{53C130B4-994B-464C-93C9-2B7AF008A444}" dt="2018-11-22T06:33:35.685" v="234"/>
        <pc:sldMkLst>
          <pc:docMk/>
          <pc:sldMk cId="1401529093" sldId="405"/>
        </pc:sldMkLst>
        <pc:spChg chg="mod">
          <ac:chgData name="Xin Zou" userId="260b9726081dae15" providerId="LiveId" clId="{53C130B4-994B-464C-93C9-2B7AF008A444}" dt="2018-11-22T06:21:13.582" v="184"/>
          <ac:spMkLst>
            <pc:docMk/>
            <pc:sldMk cId="1401529093" sldId="405"/>
            <ac:spMk id="2" creationId="{40FCC43F-424F-4ADB-8289-54E864547CDE}"/>
          </ac:spMkLst>
        </pc:spChg>
        <pc:spChg chg="mod">
          <ac:chgData name="Xin Zou" userId="260b9726081dae15" providerId="LiveId" clId="{53C130B4-994B-464C-93C9-2B7AF008A444}" dt="2018-11-22T06:33:35.685" v="234"/>
          <ac:spMkLst>
            <pc:docMk/>
            <pc:sldMk cId="1401529093" sldId="405"/>
            <ac:spMk id="3" creationId="{8E9F5580-8A58-40FB-AA6B-FE4937E3EE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5661B-2E2A-4413-A8EF-12FE8F14696A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77197-739D-4B26-AF33-8D06BC2CE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我们的</a:t>
            </a:r>
            <a:r>
              <a:rPr lang="en-US" dirty="0"/>
              <a:t>PM/Dev/Test</a:t>
            </a:r>
            <a:r>
              <a:rPr lang="zh-CN" altLang="en-US" dirty="0"/>
              <a:t>在设计</a:t>
            </a:r>
            <a:r>
              <a:rPr lang="en-US" dirty="0"/>
              <a:t>/</a:t>
            </a:r>
            <a:r>
              <a:rPr lang="zh-CN" altLang="en-US" dirty="0"/>
              <a:t>实现</a:t>
            </a:r>
            <a:r>
              <a:rPr lang="en-US" dirty="0"/>
              <a:t>/</a:t>
            </a:r>
            <a:r>
              <a:rPr lang="zh-CN" altLang="en-US" dirty="0"/>
              <a:t>测试这个功能的时候想过目标用户的英文水平是什么样的么？他们需要哪个程度的英文解释？如果他们连“</a:t>
            </a:r>
            <a:r>
              <a:rPr lang="en-US" dirty="0"/>
              <a:t>a</a:t>
            </a:r>
            <a:r>
              <a:rPr lang="zh-CN" altLang="en-US" dirty="0"/>
              <a:t>”都不懂，他们能来到你这个网页搜索含有英文的结果么？！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其实有很多中国用户非常害怕页面中出现很多英语</a:t>
            </a:r>
            <a:r>
              <a:rPr lang="en-US" altLang="zh-CN" dirty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参见</a:t>
            </a:r>
            <a:r>
              <a:rPr lang="en-US" dirty="0"/>
              <a:t>: http://www.reuters.com/article/2011/06/21/us-airshow-button-idUSTRE75K1XR20110621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9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PC </a:t>
            </a:r>
            <a:r>
              <a:rPr lang="zh-CN" altLang="en-US" dirty="0"/>
              <a:t>应用和</a:t>
            </a:r>
            <a:r>
              <a:rPr lang="en-US" altLang="zh-CN" dirty="0"/>
              <a:t>PC </a:t>
            </a:r>
            <a:r>
              <a:rPr lang="zh-CN" altLang="en-US" dirty="0"/>
              <a:t>上的网页应用大行其道的时候，设计师大多假设人机交互是在一个</a:t>
            </a:r>
            <a:r>
              <a:rPr lang="en-US" altLang="zh-CN" dirty="0"/>
              <a:t>PC</a:t>
            </a:r>
            <a:r>
              <a:rPr lang="zh-CN" altLang="en-US" dirty="0"/>
              <a:t>屏幕 进行的，键盘鼠标就是最主要的输入方式。从世纪开始，人机交互方式出现了一个急剧繁 荣的阶段。下面的图表以 “和人眼的距离”为轴线，展现了各种智能设备的交互特点和挑战。 如何争取让你的软件能在各种设备上以最适合的方式交互，但是同一个产品在各种设备上有一 致的体验？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4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2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8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36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8293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3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0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7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2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5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1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8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0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the-worst-volume-control-ui-in-the-world-60713dc8695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eynold.cn/archives/1314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dwz.cn/1HFlu9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5296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用户体验</a:t>
            </a:r>
            <a:endParaRPr altLang="zh-CN" dirty="0">
              <a:latin typeface="+mj-ea"/>
            </a:endParaRPr>
          </a:p>
        </p:txBody>
      </p:sp>
      <p:sp>
        <p:nvSpPr>
          <p:cNvPr id="6146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邹欣</a:t>
            </a:r>
            <a:endParaRPr lang="en-US" altLang="zh-CN" dirty="0"/>
          </a:p>
          <a:p>
            <a:pPr eaLnBrk="1" hangingPunct="1"/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</a:t>
            </a:r>
            <a:r>
              <a:rPr lang="en-US" altLang="zh-CN" dirty="0"/>
              <a:t> 12 </a:t>
            </a:r>
            <a:r>
              <a:rPr lang="zh-CN" altLang="en-US" dirty="0"/>
              <a:t>章</a:t>
            </a:r>
            <a:endParaRPr lang="en-US" altLang="zh-CN" dirty="0"/>
          </a:p>
          <a:p>
            <a:pPr eaLnBrk="1" hangingPunct="1"/>
            <a:r>
              <a:rPr lang="en-US" altLang="zh-CN" dirty="0"/>
              <a:t>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Word 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字体选择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Microsoft Office Word</a:t>
            </a:r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就有一个更好的设计，它把字体划分为三个档次，由上而下地显示出来：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当前模板的主题字体；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最近使用的字体；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fontAlgn="base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所有字体。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 descr="imag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09" y="643464"/>
            <a:ext cx="2556346" cy="5571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9393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如果你要在电脑前工作两分钟，你希望用什么控制电脑</a:t>
            </a:r>
            <a:endParaRPr lang="en-US" dirty="0"/>
          </a:p>
          <a:p>
            <a:pPr lvl="1" fontAlgn="base"/>
            <a:r>
              <a:rPr lang="zh-CN" altLang="en-US" dirty="0"/>
              <a:t>鼠标键盘。</a:t>
            </a:r>
            <a:endParaRPr lang="en-US" dirty="0"/>
          </a:p>
          <a:p>
            <a:pPr lvl="1" fontAlgn="base"/>
            <a:r>
              <a:rPr lang="zh-CN" altLang="en-US" dirty="0"/>
              <a:t>用手指在屏幕上操作。</a:t>
            </a:r>
            <a:endParaRPr lang="en-US" dirty="0"/>
          </a:p>
          <a:p>
            <a:pPr lvl="1" fontAlgn="base"/>
            <a:r>
              <a:rPr lang="zh-CN" altLang="en-US" dirty="0"/>
              <a:t>带上专用手套，启动摄像头，用手势操作。</a:t>
            </a:r>
            <a:endParaRPr lang="en-US" dirty="0"/>
          </a:p>
          <a:p>
            <a:pPr lvl="1" fontAlgn="base"/>
            <a:r>
              <a:rPr lang="zh-CN" altLang="en-US" dirty="0"/>
              <a:t>语音。</a:t>
            </a:r>
            <a:endParaRPr lang="en-US" dirty="0"/>
          </a:p>
          <a:p>
            <a:r>
              <a:rPr lang="zh-CN" altLang="en-US" dirty="0"/>
              <a:t>如果你要在电脑前工作</a:t>
            </a:r>
            <a:r>
              <a:rPr lang="en-US" altLang="zh-CN" dirty="0"/>
              <a:t>30 </a:t>
            </a:r>
            <a:r>
              <a:rPr lang="zh-CN" altLang="en-US" dirty="0"/>
              <a:t>分钟呢？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小时呢？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7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9809" y="2067449"/>
            <a:ext cx="6134956" cy="3867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4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短期</a:t>
            </a:r>
            <a:r>
              <a:rPr lang="en-US" altLang="zh-CN" dirty="0"/>
              <a:t>/</a:t>
            </a:r>
            <a:r>
              <a:rPr lang="zh-CN" altLang="en-US" dirty="0"/>
              <a:t>长期使用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别的行业也有类似的情况。很久以前百事可乐和可口可乐在市场上竞争很激烈，一次百事宣布他们的新型饮料在用户试验中大获好评，测试用户“尝了都说好”，可口可乐公司立马买了对方的饮料，在自己的实验室也做用户实验。</a:t>
            </a:r>
            <a:endParaRPr lang="en-US" altLang="zh-CN" dirty="0"/>
          </a:p>
          <a:p>
            <a:r>
              <a:rPr lang="zh-CN" altLang="en-US" dirty="0"/>
              <a:t>不料结果真的像竞争对手说的那样，大部分用户都很喜欢百事公司的新饮料。这下可口可乐公司里的一些人士开始着急了，纷纷寻找对策。</a:t>
            </a:r>
            <a:endParaRPr lang="en-US" altLang="zh-CN" dirty="0"/>
          </a:p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57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不让用户犯错误</a:t>
            </a:r>
            <a:endParaRPr lang="en-US" dirty="0"/>
          </a:p>
        </p:txBody>
      </p:sp>
      <p:pic>
        <p:nvPicPr>
          <p:cNvPr id="4" name="Content Placeholder 3" descr="WP_000191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76401"/>
            <a:ext cx="2545397" cy="341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3600" y="1853249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我们看一下这几个键，左上角：呼叫乘务员，右上角：取消呼叫；下方：阅读灯。可以想象，在长途飞行，照明不足的情况下，乘客很容易按错</a:t>
            </a:r>
            <a:r>
              <a:rPr lang="en-US" dirty="0"/>
              <a:t>。</a:t>
            </a:r>
            <a:r>
              <a:rPr lang="zh-CN" altLang="en-US" dirty="0"/>
              <a:t>据报道：</a:t>
            </a:r>
            <a:endParaRPr lang="en-US" dirty="0"/>
          </a:p>
          <a:p>
            <a:r>
              <a:rPr lang="zh-CN" altLang="en-US" dirty="0"/>
              <a:t>很多乘客为了避免误按 </a:t>
            </a:r>
            <a:r>
              <a:rPr lang="en-US" dirty="0"/>
              <a:t>[</a:t>
            </a:r>
            <a:r>
              <a:rPr lang="zh-CN" altLang="en-US" dirty="0"/>
              <a:t>呼叫</a:t>
            </a:r>
            <a:r>
              <a:rPr lang="en-US" dirty="0"/>
              <a:t>] </a:t>
            </a:r>
            <a:r>
              <a:rPr lang="zh-CN" altLang="en-US" dirty="0"/>
              <a:t>按钮，干脆连阅读灯也不想开了</a:t>
            </a:r>
            <a:r>
              <a:rPr lang="en-US" dirty="0"/>
              <a:t>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细节</a:t>
            </a:r>
            <a:endParaRPr lang="en-US" dirty="0"/>
          </a:p>
        </p:txBody>
      </p:sp>
      <p:pic>
        <p:nvPicPr>
          <p:cNvPr id="4" name="Content Placeholder 3" descr="WP_000189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1041" y="1825625"/>
            <a:ext cx="327249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64538"/>
            <a:ext cx="4724400" cy="3850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79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解决办法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请花</a:t>
            </a:r>
            <a:r>
              <a:rPr lang="en-US" altLang="zh-CN" dirty="0"/>
              <a:t>5</a:t>
            </a:r>
            <a:r>
              <a:rPr lang="zh-CN" altLang="en-US" dirty="0"/>
              <a:t>分钟考虑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提出你的方案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以前同学的建议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/>
            <a:r>
              <a:rPr lang="zh-CN" altLang="en-US" dirty="0"/>
              <a:t>用不同的颜色来表示。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用不同的声音做反馈。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提供多国文字的说明。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在按钮里面装灯。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pPr lvl="0" fontAlgn="base"/>
            <a:r>
              <a:rPr lang="zh-CN" altLang="en-US" dirty="0"/>
              <a:t>要用户再确认一次。</a:t>
            </a:r>
            <a:endParaRPr lang="en-US" altLang="zh-CN" dirty="0"/>
          </a:p>
          <a:p>
            <a:pPr lvl="1" fontAlgn="base"/>
            <a:r>
              <a:rPr lang="zh-CN" altLang="en-US" dirty="0"/>
              <a:t>好处 </a:t>
            </a:r>
            <a:r>
              <a:rPr lang="en-US" altLang="zh-CN" dirty="0"/>
              <a:t>/ </a:t>
            </a:r>
            <a:r>
              <a:rPr lang="zh-CN" altLang="en-US" dirty="0"/>
              <a:t>坏处？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把两个按钮分开，明显区分</a:t>
            </a: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1634" r="1675" b="2501"/>
          <a:stretch>
            <a:fillRect/>
          </a:stretch>
        </p:blipFill>
        <p:spPr bwMode="auto">
          <a:xfrm>
            <a:off x="2604287" y="1981201"/>
            <a:ext cx="5864227" cy="3837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44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[</a:t>
            </a:r>
            <a:r>
              <a:rPr lang="zh-CN" altLang="en-US" sz="2400" dirty="0"/>
              <a:t>喷水刷窗</a:t>
            </a:r>
            <a:r>
              <a:rPr lang="en-US" sz="2400" dirty="0"/>
              <a:t>]  [FM </a:t>
            </a:r>
            <a:r>
              <a:rPr lang="zh-CN" altLang="en-US" sz="2400" dirty="0"/>
              <a:t>电台</a:t>
            </a:r>
            <a:r>
              <a:rPr lang="en-US" sz="2400" dirty="0"/>
              <a:t>]  [</a:t>
            </a:r>
            <a:r>
              <a:rPr lang="zh-CN" altLang="en-US" sz="2400" dirty="0"/>
              <a:t>弹射座椅</a:t>
            </a:r>
            <a:r>
              <a:rPr lang="en-US" sz="2400" dirty="0"/>
              <a:t>]  [</a:t>
            </a:r>
            <a:r>
              <a:rPr lang="zh-CN" altLang="en-US" sz="2400" dirty="0"/>
              <a:t>机舱灯</a:t>
            </a:r>
            <a:r>
              <a:rPr lang="en-US" sz="2400" dirty="0"/>
              <a:t>]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308" y="2305607"/>
            <a:ext cx="7401958" cy="3391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56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不同的茶壶</a:t>
            </a:r>
            <a:endParaRPr lang="en-US" dirty="0"/>
          </a:p>
        </p:txBody>
      </p:sp>
      <p:pic>
        <p:nvPicPr>
          <p:cNvPr id="1033" name="Picture 17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2" r="1447" b="1428"/>
          <a:stretch>
            <a:fillRect/>
          </a:stretch>
        </p:blipFill>
        <p:spPr bwMode="auto">
          <a:xfrm>
            <a:off x="2008710" y="2276581"/>
            <a:ext cx="13335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6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" b="1482"/>
          <a:stretch>
            <a:fillRect/>
          </a:stretch>
        </p:blipFill>
        <p:spPr bwMode="auto">
          <a:xfrm>
            <a:off x="3356496" y="3591030"/>
            <a:ext cx="14954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5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" b="1295"/>
          <a:stretch>
            <a:fillRect/>
          </a:stretch>
        </p:blipFill>
        <p:spPr bwMode="auto">
          <a:xfrm>
            <a:off x="4893888" y="4905480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475553" y="3621665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altLang="en-US" sz="900">
                <a:latin typeface="Warnock Pro" charset="0"/>
                <a:ea typeface="Warnock Pro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475553" y="4936115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altLang="en-US" sz="900">
                <a:latin typeface="Warnock Pro" charset="0"/>
                <a:ea typeface="Warnock Pro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514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简单，满足基本需求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580710" y="4905480"/>
            <a:ext cx="370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很艺术，但是能满足基本功能么？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29200" y="359103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在基本需求之上有文艺、感情因素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认知阻力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495229"/>
              </p:ext>
            </p:extLst>
          </p:nvPr>
        </p:nvGraphicFramePr>
        <p:xfrm>
          <a:off x="2690773" y="1642507"/>
          <a:ext cx="6359207" cy="421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482"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100" spc="10">
                          <a:effectLst/>
                        </a:rPr>
                        <a:t>白纸和笔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100" spc="10">
                          <a:effectLst/>
                        </a:rPr>
                        <a:t>早期版本的</a:t>
                      </a:r>
                      <a:r>
                        <a:rPr lang="en-US" sz="1100" spc="10">
                          <a:effectLst/>
                        </a:rPr>
                        <a:t>Word </a:t>
                      </a:r>
                      <a:r>
                        <a:rPr lang="zh-CN" sz="1100" spc="10">
                          <a:effectLst/>
                        </a:rPr>
                        <a:t>软件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spc="10">
                          <a:effectLst/>
                        </a:rPr>
                        <a:t>2007</a:t>
                      </a:r>
                      <a:r>
                        <a:rPr lang="zh-CN" sz="1100" spc="10">
                          <a:effectLst/>
                        </a:rPr>
                        <a:t>之后的</a:t>
                      </a:r>
                      <a:r>
                        <a:rPr lang="en-US" sz="1100" spc="10">
                          <a:effectLst/>
                        </a:rPr>
                        <a:t>Word </a:t>
                      </a:r>
                      <a:r>
                        <a:rPr lang="zh-CN" sz="1100" spc="10">
                          <a:effectLst/>
                        </a:rPr>
                        <a:t>软件</a:t>
                      </a:r>
                      <a:endParaRPr lang="en-US" sz="1100" spc="1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spc="10" dirty="0" err="1">
                          <a:effectLst/>
                        </a:rPr>
                        <a:t>LaTex</a:t>
                      </a:r>
                      <a:r>
                        <a:rPr lang="en-US" sz="1100" spc="10" dirty="0">
                          <a:effectLst/>
                        </a:rPr>
                        <a:t> </a:t>
                      </a:r>
                      <a:r>
                        <a:rPr lang="zh-CN" sz="1100" spc="10" dirty="0">
                          <a:effectLst/>
                        </a:rPr>
                        <a:t>编辑器</a:t>
                      </a:r>
                      <a:endParaRPr lang="en-US" sz="1100" spc="10" dirty="0">
                        <a:effectLst/>
                        <a:latin typeface="方正兰亭黑_GBK"/>
                        <a:ea typeface="方正兰亭中黑_GBK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19560"/>
              </p:ext>
            </p:extLst>
          </p:nvPr>
        </p:nvGraphicFramePr>
        <p:xfrm>
          <a:off x="2667000" y="2133600"/>
          <a:ext cx="6397091" cy="4495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7900"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估计大致位置，然后开始写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先写文字，然后在工具栏或菜单中选择“居中对齐”的功能；也可以先选择功能，再写文字；有些用户敲好些空格，然后开始打字，这并不是最正确的做法但结果大致可以接受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（左边的方法同样适用，也可以在文档正中双击鼠标，再开始写文字</a:t>
                      </a:r>
                      <a:endParaRPr lang="en-US" sz="1200" spc="1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l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在合适的文字前后加上 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\begin{center}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和 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\end{center}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的标签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900"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认知阻力：小，用户行为和结果都能非常自然</a:t>
                      </a:r>
                      <a:endParaRPr lang="en-US" altLang="zh-CN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地感知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认知阻力：稍大；用户需要了解“居中”是一个格式的操作；先敲很多空格的做法符合用户对电脑操作的认知，在英文打字机上也是如此操作。</a:t>
                      </a:r>
                      <a:endParaRPr lang="en-US" sz="1200" spc="1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认知阻力：小；几乎和白纸和笔的操作一样</a:t>
                      </a:r>
                      <a:r>
                        <a:rPr lang="en-US" sz="2000" spc="1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 </a:t>
                      </a:r>
                      <a:endParaRPr lang="en-US" sz="1200" spc="1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36195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认知阻力：大；用户需要理解</a:t>
                      </a:r>
                      <a:r>
                        <a:rPr lang="en-US" sz="1200" spc="10" dirty="0" err="1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LaTex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处理文字的各种规定和标签；用户还要了解</a:t>
                      </a:r>
                      <a:r>
                        <a:rPr lang="en-US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- </a:t>
                      </a:r>
                      <a:r>
                        <a:rPr lang="zh-CN" sz="1200" spc="10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有些文字不是正文，而是格式的标记。而且结果不是所见即所得的。不经过一段时间的培训和练习，用户不能够完成这一简单的任务。</a:t>
                      </a:r>
                      <a:endParaRPr lang="en-US" sz="1200" spc="1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02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5W1H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Who</a:t>
            </a:r>
            <a:r>
              <a:rPr lang="zh-CN" altLang="en-US" b="1" dirty="0"/>
              <a:t>： </a:t>
            </a:r>
            <a:r>
              <a:rPr lang="zh-CN" altLang="en-US" dirty="0"/>
              <a:t>谁是你的目标用户？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When</a:t>
            </a:r>
            <a:r>
              <a:rPr lang="zh-CN" altLang="en-US" b="1" dirty="0"/>
              <a:t>：</a:t>
            </a:r>
            <a:r>
              <a:rPr lang="zh-CN" altLang="en-US" dirty="0"/>
              <a:t> 他们会在什么时间使用你的产品？比如一个邮件应用，用户在起床时可能更偏向于快速查看，而在工作时间会发生更多的输入操作。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Where</a:t>
            </a:r>
            <a:r>
              <a:rPr lang="zh-CN" altLang="en-US" b="1" dirty="0"/>
              <a:t>：</a:t>
            </a:r>
            <a:r>
              <a:rPr lang="zh-CN" altLang="en-US" dirty="0"/>
              <a:t> 目标用户会在哪里和你的产品交互？是晃动的公交车上或阳光耀眼的室外？还是在沙发上？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What</a:t>
            </a:r>
            <a:r>
              <a:rPr lang="zh-CN" altLang="en-US" b="1" dirty="0"/>
              <a:t>： </a:t>
            </a:r>
            <a:r>
              <a:rPr lang="zh-CN" altLang="en-US" dirty="0"/>
              <a:t>你的产品是什么？而用户的期待是什么？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Why</a:t>
            </a:r>
            <a:r>
              <a:rPr lang="zh-CN" altLang="en-US" b="1" dirty="0"/>
              <a:t>： </a:t>
            </a:r>
            <a:r>
              <a:rPr lang="zh-CN" altLang="en-US" dirty="0"/>
              <a:t>用户为什么要使用你的产品？他们的动机是什么？还有，在众多竞争产品中，用户为 什么会选择你的产品？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How</a:t>
            </a:r>
            <a:r>
              <a:rPr lang="zh-CN" altLang="en-US" b="1" dirty="0"/>
              <a:t>：</a:t>
            </a:r>
            <a:r>
              <a:rPr lang="zh-CN" altLang="en-US" dirty="0"/>
              <a:t> 用户是如何与你的产品发生交互的？他们怎么用？在使用过程中出现了什么问题吗？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0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设计的三个层次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sz="1800" dirty="0"/>
              <a:t>设计的三个层次，以及对应的产品特性：</a:t>
            </a:r>
          </a:p>
          <a:p>
            <a:pPr lvl="1"/>
            <a:r>
              <a:rPr lang="zh-CN" altLang="en-US" sz="1400" dirty="0"/>
              <a:t>本能（</a:t>
            </a:r>
            <a:r>
              <a:rPr lang="en-US" altLang="zh-CN" sz="1400" dirty="0"/>
              <a:t>Visceral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外形 </a:t>
            </a:r>
            <a:endParaRPr lang="en-US" altLang="zh-CN" sz="1400" dirty="0"/>
          </a:p>
          <a:p>
            <a:pPr lvl="1"/>
            <a:r>
              <a:rPr lang="zh-CN" altLang="en-US" sz="1400" dirty="0"/>
              <a:t>行为（</a:t>
            </a:r>
            <a:r>
              <a:rPr lang="en-US" altLang="zh-CN" sz="1400" dirty="0"/>
              <a:t>Behavior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使用的乐趣和效率 </a:t>
            </a:r>
          </a:p>
          <a:p>
            <a:pPr lvl="1"/>
            <a:r>
              <a:rPr lang="zh-CN" altLang="en-US" sz="1400" dirty="0"/>
              <a:t>反思（</a:t>
            </a:r>
            <a:r>
              <a:rPr lang="en-US" altLang="zh-CN" sz="1400" dirty="0"/>
              <a:t>Reflective</a:t>
            </a:r>
            <a:r>
              <a:rPr lang="zh-CN" altLang="en-US" sz="1400" dirty="0"/>
              <a:t>）层次的设计</a:t>
            </a:r>
            <a:r>
              <a:rPr lang="en-US" altLang="zh-CN" sz="1400" dirty="0"/>
              <a:t>—</a:t>
            </a:r>
            <a:r>
              <a:rPr lang="zh-CN" altLang="en-US" sz="1400" dirty="0"/>
              <a:t>自我形象、个人满足感、回忆</a:t>
            </a:r>
            <a:endParaRPr lang="en-US" altLang="zh-CN" sz="1400" dirty="0"/>
          </a:p>
          <a:p>
            <a:endParaRPr lang="en-US" sz="1800" dirty="0"/>
          </a:p>
          <a:p>
            <a:pPr marL="118872" indent="0">
              <a:buNone/>
            </a:pPr>
            <a:r>
              <a:rPr lang="zh-CN" altLang="en-US" sz="1800" dirty="0"/>
              <a:t>你家里挂有蒙娜丽莎的油画：</a:t>
            </a:r>
            <a:endParaRPr lang="en-US" altLang="zh-CN" sz="1800" dirty="0"/>
          </a:p>
          <a:p>
            <a:pPr lvl="1"/>
            <a:r>
              <a:rPr lang="en-US" altLang="zh-CN" sz="1400" dirty="0">
                <a:latin typeface="+mj-ea"/>
                <a:ea typeface="+mj-ea"/>
              </a:rPr>
              <a:t>100% </a:t>
            </a:r>
            <a:r>
              <a:rPr lang="zh-CN" altLang="en-US" sz="1400" dirty="0">
                <a:latin typeface="+mj-ea"/>
                <a:ea typeface="+mj-ea"/>
              </a:rPr>
              <a:t>完美的电子版，在平板显示器上</a:t>
            </a:r>
            <a:endParaRPr lang="en-US" altLang="zh-CN" sz="1400" dirty="0">
              <a:latin typeface="+mj-ea"/>
              <a:ea typeface="+mj-ea"/>
            </a:endParaRPr>
          </a:p>
          <a:p>
            <a:pPr lvl="1"/>
            <a:r>
              <a:rPr lang="en-US" altLang="zh-CN" sz="1400" dirty="0">
                <a:latin typeface="+mj-ea"/>
                <a:ea typeface="+mj-ea"/>
              </a:rPr>
              <a:t>100% </a:t>
            </a:r>
            <a:r>
              <a:rPr lang="zh-CN" altLang="en-US" sz="1400" dirty="0">
                <a:latin typeface="+mj-ea"/>
                <a:ea typeface="+mj-ea"/>
              </a:rPr>
              <a:t>完美的复制品，在画布上</a:t>
            </a:r>
            <a:endParaRPr lang="en-US" altLang="zh-CN" sz="1400" dirty="0">
              <a:latin typeface="+mj-ea"/>
              <a:ea typeface="+mj-ea"/>
            </a:endParaRPr>
          </a:p>
          <a:p>
            <a:pPr lvl="1"/>
            <a:r>
              <a:rPr lang="zh-CN" altLang="en-US" sz="1400" dirty="0">
                <a:latin typeface="+mj-ea"/>
                <a:ea typeface="+mj-ea"/>
              </a:rPr>
              <a:t>原作</a:t>
            </a:r>
            <a:endParaRPr lang="en-US" altLang="zh-CN" sz="1400" dirty="0">
              <a:latin typeface="+mj-ea"/>
              <a:ea typeface="+mj-ea"/>
            </a:endParaRPr>
          </a:p>
          <a:p>
            <a:endParaRPr lang="en-US" sz="1800" dirty="0"/>
          </a:p>
          <a:p>
            <a:pPr marL="118872" indent="0">
              <a:buNone/>
            </a:pPr>
            <a:r>
              <a:rPr lang="zh-CN" altLang="en-US" sz="1800" dirty="0"/>
              <a:t>这三个选择给 </a:t>
            </a:r>
            <a:r>
              <a:rPr lang="en-US" altLang="zh-CN" sz="1800" dirty="0"/>
              <a:t>[</a:t>
            </a:r>
            <a:r>
              <a:rPr lang="zh-CN" altLang="en-US" sz="1800" dirty="0"/>
              <a:t>你</a:t>
            </a:r>
            <a:r>
              <a:rPr lang="en-US" altLang="zh-CN" sz="1800" dirty="0"/>
              <a:t>] </a:t>
            </a:r>
            <a:r>
              <a:rPr lang="zh-CN" altLang="en-US" sz="1800" dirty="0"/>
              <a:t>和 </a:t>
            </a:r>
            <a:r>
              <a:rPr lang="en-US" altLang="zh-CN" sz="1800" dirty="0"/>
              <a:t>[</a:t>
            </a:r>
            <a:r>
              <a:rPr lang="zh-CN" altLang="en-US" sz="1800" dirty="0"/>
              <a:t>你家的访客</a:t>
            </a:r>
            <a:r>
              <a:rPr lang="en-US" altLang="zh-CN" sz="1800" dirty="0"/>
              <a:t>] </a:t>
            </a:r>
            <a:r>
              <a:rPr lang="zh-CN" altLang="en-US" sz="1800" dirty="0"/>
              <a:t>什么不同的感受？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963" r="13053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设计步骤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364D5-3043-41C4-952B-0DD5B77F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3" y="1752600"/>
            <a:ext cx="7581670" cy="30516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概要设计</a:t>
            </a: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Conceptual Design	</a:t>
            </a:r>
          </a:p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行为（交互）设计</a:t>
            </a: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Behavioral Design	</a:t>
            </a:r>
          </a:p>
          <a:p>
            <a:r>
              <a:rPr lang="zh-CN" alt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界面设计</a:t>
            </a:r>
          </a:p>
          <a:p>
            <a:pPr lvl="1"/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Interface Design</a:t>
            </a:r>
          </a:p>
          <a:p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180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194B-EA98-4543-B200-1374B311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贯穿多种设备的用户体验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C7A83-F7F0-459A-839A-2207DDA6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1032" y="1825625"/>
            <a:ext cx="9992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C43F-424F-4ADB-8289-54E86454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- </a:t>
            </a:r>
            <a:r>
              <a:rPr lang="zh-CN" altLang="en-US" dirty="0"/>
              <a:t>怎样设计一个音量控制</a:t>
            </a:r>
            <a:r>
              <a:rPr lang="en-US" altLang="zh-CN" dirty="0"/>
              <a:t>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5580-8A58-40FB-AA6B-FE4937E3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u="sng" dirty="0">
                <a:hlinkClick r:id="rId3"/>
              </a:rPr>
              <a:t>提供一个全新的体验！</a:t>
            </a:r>
            <a:endParaRPr lang="en-US" altLang="zh-CN" u="sng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https://uxdesign.cc/the-worst-volume-control-ui-in-the-world-60713dc86950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2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用户体验设计的原则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</a:t>
            </a:r>
            <a:r>
              <a:rPr lang="zh-CN" altLang="en-US" b="1" dirty="0"/>
              <a:t>．尽快提供可感触的反馈</a:t>
            </a:r>
            <a:endParaRPr lang="en-US" b="1" dirty="0"/>
          </a:p>
          <a:p>
            <a:r>
              <a:rPr lang="zh-CN" altLang="en-US" dirty="0"/>
              <a:t>系统状态要有反馈，等待时间要合适。现在程序发生了什么，应该在某一个统一的地方清晰地标示出来。一个目标用户能够只靠软件的主要反馈来完成基本的操作，而不用事先学习使用手册。系统的反馈可以是视觉的、听觉的、触觉的（例如手机发生的振动）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8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</a:t>
            </a:r>
            <a:r>
              <a:rPr lang="zh-CN" altLang="en-US" b="1" dirty="0"/>
              <a:t>．系统界面符合用户的现实惯例（</a:t>
            </a:r>
            <a:r>
              <a:rPr lang="en-US" b="1" dirty="0"/>
              <a:t>Familiarity</a:t>
            </a:r>
            <a:r>
              <a:rPr lang="zh-CN" altLang="en-US" b="1" dirty="0"/>
              <a:t>，</a:t>
            </a:r>
            <a:r>
              <a:rPr lang="en-US" b="1" dirty="0"/>
              <a:t>Avoid surprise</a:t>
            </a:r>
            <a:r>
              <a:rPr lang="zh-CN" altLang="en-US" b="1" dirty="0"/>
              <a:t>）</a:t>
            </a:r>
            <a:endParaRPr lang="en-US" b="1" dirty="0"/>
          </a:p>
          <a:p>
            <a:r>
              <a:rPr lang="zh-CN" altLang="en-US" dirty="0"/>
              <a:t>软件系统要用用户语言，而不是开发者语言来和用户沟通，所用的概念要贴近实际生活，而不是用学术概念或开发者的概念。我们说的生活实际，最好是目标用户的实际生活体验。例如，给病人使用的网络挂号系统，就不宜使用只有医务工作者才熟悉的术语和界面。（最坏的结果是使用软件工程师才熟悉的术语和界面，而医护人员和病人对此很不熟悉）。软件的反馈要避免带给用户惊奇</a:t>
            </a:r>
            <a:r>
              <a:rPr lang="en-US" altLang="zh-CN" dirty="0"/>
              <a:t>——</a:t>
            </a:r>
            <a:r>
              <a:rPr lang="zh-CN" altLang="en-US" dirty="0"/>
              <a:t>例如，在用户没有期待对话框的时候，软件从奇怪的角度弹出对话框。或者给用户提示“找不到对象”。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90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6056" y="2438401"/>
            <a:ext cx="5762943" cy="27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7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3. </a:t>
            </a:r>
            <a:r>
              <a:rPr lang="zh-CN" altLang="en-US" b="1" dirty="0"/>
              <a:t>用户有自由控制权</a:t>
            </a:r>
            <a:endParaRPr lang="en-US" b="1" dirty="0"/>
          </a:p>
          <a:p>
            <a:r>
              <a:rPr lang="zh-CN" altLang="en-US" dirty="0"/>
              <a:t>操作失误可回退，要让用户可以退出软件（很多软件都没有退出菜单，这是导致用户反感的一大来源）。用户可以定制显示信息的多少，还可以定制常用的设置。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7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ACAC1-6F04-4497-88F8-5593BBCB3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3" r="-1" b="2197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做减法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我们大家平时都说要向某某大师或某某产品学习，把最重要的功能做好交给用户，把那些无关紧要的功能藏起来，做减法</a:t>
            </a:r>
            <a:r>
              <a:rPr lang="en-US" altLang="zh-CN" sz="2600" dirty="0"/>
              <a:t>……</a:t>
            </a:r>
            <a:r>
              <a:rPr lang="zh-CN" altLang="en-US" sz="2600" dirty="0"/>
              <a:t>但是程序员们还是会想着把高级功能“秀”出来。我们都用过各种</a:t>
            </a:r>
            <a:r>
              <a:rPr lang="zh-CN" altLang="en-US" sz="2600" b="1" dirty="0"/>
              <a:t>电视</a:t>
            </a:r>
            <a:r>
              <a:rPr lang="en-US" sz="2600" b="1" dirty="0"/>
              <a:t>/DVD</a:t>
            </a:r>
            <a:r>
              <a:rPr lang="zh-CN" altLang="en-US" sz="2600" b="1" dirty="0"/>
              <a:t>播放器的遥控器</a:t>
            </a:r>
            <a:r>
              <a:rPr lang="zh-CN" altLang="en-US" sz="2600" dirty="0"/>
              <a:t>，功能很强，按钮很多吧？你有没有注意到老人家使用遥控器时的困难？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7137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4. </a:t>
            </a:r>
            <a:r>
              <a:rPr lang="zh-CN" altLang="en-US" b="1" dirty="0"/>
              <a:t>一致性和标准化</a:t>
            </a:r>
            <a:endParaRPr lang="en-US" b="1" dirty="0"/>
          </a:p>
          <a:p>
            <a:r>
              <a:rPr lang="zh-CN" altLang="en-US" dirty="0"/>
              <a:t>软件中对同一事物和同类操作的表示用语，各处要保持一致。例如，某词典软件有“帮助用户收集生词并且背诵生词”的功能。这个功能要有明确一致的称呼，不能混杂着叫“单词本”、“生词本”、“</a:t>
            </a:r>
            <a:r>
              <a:rPr lang="en-US" dirty="0"/>
              <a:t>Word List</a:t>
            </a:r>
            <a:r>
              <a:rPr lang="zh-CN" altLang="en-US" dirty="0"/>
              <a:t>”、“</a:t>
            </a:r>
            <a:r>
              <a:rPr lang="en-US" dirty="0"/>
              <a:t>Word Book</a:t>
            </a:r>
            <a:r>
              <a:rPr lang="zh-CN" altLang="en-US" dirty="0"/>
              <a:t>”、“单词文件”</a:t>
            </a:r>
            <a:r>
              <a:rPr lang="en-US" altLang="zh-CN" dirty="0"/>
              <a:t>……</a:t>
            </a:r>
            <a:r>
              <a:rPr lang="zh-CN" altLang="en-US" dirty="0"/>
              <a:t>等等。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5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5. </a:t>
            </a:r>
            <a:r>
              <a:rPr lang="zh-CN" altLang="en-US" b="1" dirty="0"/>
              <a:t>适合各种类型的用户</a:t>
            </a:r>
            <a:endParaRPr lang="en-US" b="1" dirty="0"/>
          </a:p>
          <a:p>
            <a:r>
              <a:rPr lang="zh-CN" altLang="en-US" dirty="0"/>
              <a:t>我们的软件要为新手和专家提供可定制化的设计。一些操作方式，快捷操作可调整。我们还应该为某些障碍的用户（色弱、色盲、盲人、听力有缺陷的用户、操作键盘鼠标不方便的用户等等）提供一定程度的便利。对于长期使用一个软件的用户，软件应该能适应用户的使用习惯，让用户越用越顺手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19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</a:t>
            </a:r>
            <a:r>
              <a:rPr lang="zh-CN" altLang="en-US" b="1" dirty="0"/>
              <a:t>．帮助用户识别、诊断并修复错误</a:t>
            </a:r>
            <a:endParaRPr lang="en-US" b="1" dirty="0"/>
          </a:p>
          <a:p>
            <a:r>
              <a:rPr lang="zh-CN" altLang="en-US" dirty="0"/>
              <a:t>软件的关键操作需要有确认提示，以便帮助用户及早消除误操作。要注意使用朴素的语言来表述错误信息。错误信息需要给出下一步操作提示（我现在出错了，那下一步怎么办？）。必要时提供详细的帮助信息，并协助用户方便地从错误中恢复工作。</a:t>
            </a:r>
            <a:endParaRPr lang="en-US" dirty="0"/>
          </a:p>
          <a:p>
            <a:r>
              <a:rPr lang="zh-CN" altLang="en-US" dirty="0"/>
              <a:t>让所有的用户都可以通过电子邮件或者提交表单来提交反馈意见。有些程序用一对简单的笑脸</a:t>
            </a:r>
            <a:r>
              <a:rPr lang="en-US" dirty="0"/>
              <a:t>/</a:t>
            </a:r>
            <a:r>
              <a:rPr lang="zh-CN" altLang="en-US" dirty="0"/>
              <a:t>哭脸符号来鼓励用户提交反馈，这也是很好的办法。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98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需要文档么？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有必要的提示和帮助文档</a:t>
            </a:r>
          </a:p>
          <a:p>
            <a:r>
              <a:rPr lang="zh-CN" altLang="en-US" dirty="0"/>
              <a:t>无需文档就能流畅应用当然更好，如果必要的话，可提供一个在线帮助。如果软件和用户的工作相关（而不是简单的游戏），那么基本的提示和帮助文档还是很有必要的，而且也要提供便利的检索功能。文档要从用户的角度出发描述具体步骤，并且不要太冗长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产品设计的细节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网页、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PC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软件和手 机软件有许多地方都会出现下面的两个按钮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</a:t>
            </a:r>
          </a:p>
          <a:p>
            <a:pPr marL="118872" indent="0">
              <a:buNone/>
            </a:pP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	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确定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|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取消</a:t>
            </a:r>
          </a:p>
          <a:p>
            <a:pPr marL="118872" indent="0">
              <a:buNone/>
            </a:pP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                   Ok   |  Cancel</a:t>
            </a: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118872" indent="0">
              <a:buNone/>
            </a:pPr>
            <a:endParaRPr lang="en-US" altLang="zh-CN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这两个小小的按钮也大有文章：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确定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按钮是放 在左边还是右边？哪一个按钮是处于预先选择的状态（按回车键的时候就自动选择）？哪 一种设计更符合人类习惯？你觉得这个问题重要么？你怎么设计统一的规范？请读这篇 文章：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hlinkClick r:id="rId3"/>
              </a:rPr>
              <a:t>http://reynold.cn/archives/1314.html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</a:p>
          <a:p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你觉得是用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OK/Cancel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的按钮选择好呢？还是在按钮上标明动作如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[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退出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]/ [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保存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] </a:t>
            </a:r>
            <a:r>
              <a:rPr lang="zh-CN" altLang="en-US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？请 读这篇文章，并谈你的看法： 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hlinkClick r:id="rId4"/>
              </a:rPr>
              <a:t>http://dwz.cn/1HFlu9</a:t>
            </a:r>
            <a:r>
              <a:rPr lang="en-US" altLang="zh-CN" sz="1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 </a:t>
            </a:r>
            <a:endParaRPr lang="en-US" sz="1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22" y="1924505"/>
            <a:ext cx="3354676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57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A2A7-AE18-46D6-829E-6B7B32A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499-723F-42F3-9E4D-02D3CE2E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http://www.cnblogs.com/xinz/p/3855296.html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85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姥姥的遥控器</a:t>
            </a:r>
            <a:endParaRPr lang="en-US" dirty="0"/>
          </a:p>
        </p:txBody>
      </p:sp>
      <p:pic>
        <p:nvPicPr>
          <p:cNvPr id="4" name="Content Placeholder 3" descr="http://pic002.cnblogs.com/images/2012/202788/2012101921484257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913" y="1825625"/>
            <a:ext cx="526674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46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电子邮箱的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UX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领导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项目经理：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要一个电子邮箱地址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让人民群众能发邮件投诉假币和其他事情！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技术人员：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好，内网地址搞好了，工具自动转成外网的地址。搞定！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测试人员：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把邮件地址复制</a:t>
            </a:r>
            <a:r>
              <a:rPr 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</a:t>
            </a:r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粘贴到电子邮件的地址栏，发送一个邮件试试看，收到了么？收到了。好，通过！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项目经理：</a:t>
            </a:r>
            <a:endParaRPr lang="en-US" altLang="zh-CN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/>
            <a:r>
              <a:rPr lang="zh-CN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好，把邮件地址印成提示牌，搬到各地的营业处去！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F79B-ED5D-4799-9712-B524E15A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613585"/>
            <a:ext cx="6314487" cy="36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3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他们有多蠢？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微软必应搜索有一个“实时显示英语解释”的功能，但是这个功能把鼠标所在的所有英语单词都解释一下，包括小学生都懂的“</a:t>
            </a:r>
            <a:r>
              <a:rPr lang="en-US" dirty="0"/>
              <a:t>a, of, at, on, and, the, he, she, ...</a:t>
            </a:r>
            <a:r>
              <a:rPr lang="zh-CN" altLang="en-US" dirty="0"/>
              <a:t>”，用户的鼠标常常会无意地停留在这些词语上面，你就会看到这个“英语翻译”功能自作多情地告诉你“</a:t>
            </a:r>
            <a:r>
              <a:rPr lang="en-US" dirty="0"/>
              <a:t>a</a:t>
            </a:r>
            <a:r>
              <a:rPr lang="zh-CN" altLang="en-US" dirty="0"/>
              <a:t>”是什么意思，顺便把页面的其他文字给遮住了：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	</a:t>
            </a:r>
            <a:r>
              <a:rPr lang="zh-CN" altLang="en-US" dirty="0"/>
              <a:t>参见：</a:t>
            </a:r>
            <a:r>
              <a:rPr lang="en-US" dirty="0"/>
              <a:t>http://cn.bing.com </a:t>
            </a:r>
          </a:p>
        </p:txBody>
      </p:sp>
    </p:spTree>
    <p:extLst>
      <p:ext uri="{BB962C8B-B14F-4D97-AF65-F5344CB8AC3E}">
        <p14:creationId xmlns:p14="http://schemas.microsoft.com/office/powerpoint/2010/main" val="23940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需要解释 </a:t>
            </a:r>
            <a:r>
              <a:rPr lang="en-US" altLang="zh-CN" dirty="0"/>
              <a:t>“a” </a:t>
            </a:r>
            <a:r>
              <a:rPr lang="zh-CN" altLang="en-US" dirty="0"/>
              <a:t>这个单词么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images.cnitblog.com/blog/202788/201301/20224523-d7d50e3b7d7b410d862d57843fd73e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00" y="2052926"/>
            <a:ext cx="7401900" cy="259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73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越用越好用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但是当用户已经是第 </a:t>
            </a:r>
            <a:r>
              <a:rPr lang="en-US" dirty="0"/>
              <a:t>N </a:t>
            </a:r>
            <a:r>
              <a:rPr lang="zh-CN" altLang="en-US" dirty="0"/>
              <a:t>次使用你的产品时，你的 </a:t>
            </a:r>
            <a:r>
              <a:rPr lang="en-US" dirty="0"/>
              <a:t>UI </a:t>
            </a:r>
            <a:r>
              <a:rPr lang="zh-CN" altLang="en-US" dirty="0"/>
              <a:t>能否为这些用户提供方便呢？你的产品是下面的哪一种：</a:t>
            </a:r>
            <a:endParaRPr lang="en-US" dirty="0"/>
          </a:p>
          <a:p>
            <a:r>
              <a:rPr lang="en-US" dirty="0"/>
              <a:t>a</a:t>
            </a:r>
            <a:r>
              <a:rPr lang="zh-CN" altLang="en-US" dirty="0"/>
              <a:t>）软件用得越多，一样难用；</a:t>
            </a:r>
            <a:endParaRPr lang="en-US" dirty="0"/>
          </a:p>
          <a:p>
            <a:r>
              <a:rPr lang="en-US" dirty="0"/>
              <a:t>b</a:t>
            </a:r>
            <a:r>
              <a:rPr lang="zh-CN" altLang="en-US" dirty="0"/>
              <a:t>）软件用得越多，越发难用；</a:t>
            </a:r>
            <a:endParaRPr lang="en-US" dirty="0"/>
          </a:p>
          <a:p>
            <a:r>
              <a:rPr lang="en-US" dirty="0"/>
              <a:t>c</a:t>
            </a:r>
            <a:r>
              <a:rPr lang="zh-CN" altLang="en-US" dirty="0"/>
              <a:t>）软件用得越多，越来越好用。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7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找到你多次使用的字体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854EB-92F6-4C9D-A3D0-BD1FBCBE3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永远是按照字典序排列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每次都要到最后面去找</a:t>
            </a:r>
            <a:r>
              <a:rPr lang="en-US" altLang="zh-C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“M” </a:t>
            </a:r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开头的字体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 descr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8509" y="643464"/>
            <a:ext cx="3746546" cy="5571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08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DA1B9E-6B9F-40FB-9892-06EA0B7963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3EBCAF6-AC09-4CBB-AE79-44B6DDF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DDAA30-69BD-4E17-AC95-0638DE6C39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3412</Words>
  <Application>Microsoft Office PowerPoint</Application>
  <PresentationFormat>Widescreen</PresentationFormat>
  <Paragraphs>166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Microsoft YaHei UI</vt:lpstr>
      <vt:lpstr>Warnock Pro</vt:lpstr>
      <vt:lpstr>方正兰亭黑_GBK</vt:lpstr>
      <vt:lpstr>Arial</vt:lpstr>
      <vt:lpstr>Calibri</vt:lpstr>
      <vt:lpstr>Calibri Light</vt:lpstr>
      <vt:lpstr>Depth</vt:lpstr>
      <vt:lpstr>用户体验</vt:lpstr>
      <vt:lpstr>不同的茶壶</vt:lpstr>
      <vt:lpstr>做减法</vt:lpstr>
      <vt:lpstr>姥姥的遥控器</vt:lpstr>
      <vt:lpstr>电子邮箱的UX</vt:lpstr>
      <vt:lpstr>替用户着想 – 他们有多蠢？</vt:lpstr>
      <vt:lpstr>需要解释 “a” 这个单词么</vt:lpstr>
      <vt:lpstr>替用户着想 – 越用越好用</vt:lpstr>
      <vt:lpstr>找到你多次使用的字体</vt:lpstr>
      <vt:lpstr>Word 字体选择</vt:lpstr>
      <vt:lpstr>短期/长期</vt:lpstr>
      <vt:lpstr>短期/长期</vt:lpstr>
      <vt:lpstr>短期/长期使用</vt:lpstr>
      <vt:lpstr>不让用户犯错误</vt:lpstr>
      <vt:lpstr>细节</vt:lpstr>
      <vt:lpstr>解决办法</vt:lpstr>
      <vt:lpstr>以前同学的建议</vt:lpstr>
      <vt:lpstr>把两个按钮分开，明显区分</vt:lpstr>
      <vt:lpstr>[喷水刷窗]  [FM 电台]  [弹射座椅]  [机舱灯] </vt:lpstr>
      <vt:lpstr>认知阻力</vt:lpstr>
      <vt:lpstr>5W1H</vt:lpstr>
      <vt:lpstr>设计的三个层次</vt:lpstr>
      <vt:lpstr>设计步骤</vt:lpstr>
      <vt:lpstr>贯穿多种设备的用户体验 </vt:lpstr>
      <vt:lpstr>分析 - 怎样设计一个音量控制UI</vt:lpstr>
      <vt:lpstr>用户体验设计的原则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需要文档么？</vt:lpstr>
      <vt:lpstr>课堂练习</vt:lpstr>
      <vt:lpstr>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用户体验</dc:title>
  <dc:creator>Xin Zou</dc:creator>
  <cp:lastModifiedBy>Xin Zou</cp:lastModifiedBy>
  <cp:revision>1</cp:revision>
  <dcterms:created xsi:type="dcterms:W3CDTF">2018-10-07T05:08:19Z</dcterms:created>
  <dcterms:modified xsi:type="dcterms:W3CDTF">2018-11-22T07:58:37Z</dcterms:modified>
</cp:coreProperties>
</file>